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7"/>
  </p:notesMasterIdLst>
  <p:sldIdLst>
    <p:sldId id="297" r:id="rId2"/>
    <p:sldId id="267" r:id="rId3"/>
    <p:sldId id="298" r:id="rId4"/>
    <p:sldId id="277" r:id="rId5"/>
    <p:sldId id="262" r:id="rId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Google Sans" panose="020B0604020202020204" charset="0"/>
      <p:regular r:id="rId12"/>
      <p:bold r:id="rId13"/>
      <p:italic r:id="rId14"/>
      <p:boldItalic r:id="rId15"/>
    </p:embeddedFont>
    <p:embeddedFont>
      <p:font typeface="Google Sans Medium" panose="020B0604020202020204" charset="0"/>
      <p:regular r:id="rId16"/>
      <p:bold r:id="rId17"/>
      <p:italic r:id="rId18"/>
      <p:boldItalic r:id="rId19"/>
    </p:embeddedFont>
    <p:embeddedFont>
      <p:font typeface="Helvetica Neue" panose="020B0604020202020204" charset="0"/>
      <p:regular r:id="rId20"/>
      <p:bold r:id="rId21"/>
      <p:italic r:id="rId22"/>
      <p:boldItalic r:id="rId23"/>
    </p:embeddedFont>
    <p:embeddedFont>
      <p:font typeface="Lucida Sans" panose="020B0602030504020204" pitchFamily="34" charset="0"/>
      <p:regular r:id="rId24"/>
      <p:bold r:id="rId25"/>
      <p:italic r:id="rId26"/>
      <p:boldItalic r:id="rId27"/>
    </p:embeddedFont>
    <p:embeddedFont>
      <p:font typeface="Open Sans Light" panose="020B0306030504020204" pitchFamily="34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Roboto Mono" panose="00000009000000000000" pitchFamily="49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400" y="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39" Type="http://schemas.openxmlformats.org/officeDocument/2006/relationships/font" Target="fonts/font32.fntdata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34" Type="http://schemas.openxmlformats.org/officeDocument/2006/relationships/font" Target="fonts/font27.fntdata"/><Relationship Id="rId42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33" Type="http://schemas.openxmlformats.org/officeDocument/2006/relationships/font" Target="fonts/font26.fntdata"/><Relationship Id="rId38" Type="http://schemas.openxmlformats.org/officeDocument/2006/relationships/font" Target="fonts/font31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font" Target="fonts/font2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32" Type="http://schemas.openxmlformats.org/officeDocument/2006/relationships/font" Target="fonts/font25.fntdata"/><Relationship Id="rId37" Type="http://schemas.openxmlformats.org/officeDocument/2006/relationships/font" Target="fonts/font3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font" Target="fonts/font21.fntdata"/><Relationship Id="rId36" Type="http://schemas.openxmlformats.org/officeDocument/2006/relationships/font" Target="fonts/font29.fntdata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font" Target="fonts/font23.fntdata"/><Relationship Id="rId35" Type="http://schemas.openxmlformats.org/officeDocument/2006/relationships/font" Target="fonts/font28.fntdata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bb329fc631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bb329fc631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3079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bb329fc631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bb329fc631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162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bb329fc631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bb329fc631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7533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bb57d8130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bb57d8130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6089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bbf095e454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bbf095e454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Green">
  <p:cSld name="Title, Subtitle, &amp; Bullets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Yellow">
  <p:cSld name="Title, Subtitle, &amp; Bullets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4" name="Google Shape;114;p23"/>
          <p:cNvSpPr txBox="1"/>
          <p:nvPr/>
        </p:nvSpPr>
        <p:spPr>
          <a:xfrm>
            <a:off x="0" y="0"/>
            <a:ext cx="1125000" cy="29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2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de">
  <p:cSld name="Quot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/>
          <p:nvPr/>
        </p:nvSpPr>
        <p:spPr>
          <a:xfrm>
            <a:off x="438450" y="4661541"/>
            <a:ext cx="2814600" cy="2763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550" y="4727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Blue">
  <p:cSld name="Title, Subtitle, &amp; Bullets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1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2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Green">
  <p:cSld name="Title, Subtitle, &amp; Bullets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6" name="Google Shape;1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Red">
  <p:cSld name="Title, Subtitle, &amp; Bullets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2" name="Google Shape;142;p27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Yellow">
  <p:cSld name="Title, Subtitle, &amp; Bullets_1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8" name="Google Shape;148;p28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" name="Google Shape;1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Green ">
  <p:cSld name="Title, Subtitle, &amp; Bullets_1_2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59" name="Google Shape;159;p30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60" name="Google Shape;160;p30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1" name="Google Shape;1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Red">
  <p:cSld name="Title, Subtitle, &amp; Bullets_1_2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31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65" name="Google Shape;165;p31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66" name="Google Shape;166;p31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67" name="Google Shape;167;p31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Yellow">
  <p:cSld name="Title, Subtitle, &amp; Bullets_1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/>
        </p:nvSpPr>
        <p:spPr>
          <a:xfrm>
            <a:off x="435150" y="1198294"/>
            <a:ext cx="8214900" cy="5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73" name="Google Shape;173;p32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74" name="Google Shape;174;p32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Yellow">
  <p:cSld name="Quote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5" name="Google Shape;1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Red">
  <p:cSld name="Title, Subtitle, &amp; Bullets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Green">
  <p:cSld name="Quote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9" name="Google Shape;189;p35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0" name="Google Shape;19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Red">
  <p:cSld name="Quote_3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3" name="Google Shape;193;p36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36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lack">
  <p:cSld name="(Avoid) Title, Subtitle, Bullets_1_1_1_1_1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/>
          <p:nvPr/>
        </p:nvSpPr>
        <p:spPr>
          <a:xfrm>
            <a:off x="94" y="0"/>
            <a:ext cx="9144000" cy="5143500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Green Footer">
  <p:cSld name="Blank Green Footer">
    <p:bg>
      <p:bgPr>
        <a:solidFill>
          <a:srgbClr val="FFFFFF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>
            <a:spLocks noGrp="1"/>
          </p:cNvSpPr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63500" marR="0" lvl="0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00"/>
              <a:buFont typeface="Google Sans"/>
              <a:buNone/>
              <a:defRPr sz="2600" i="0" u="none" strike="noStrike" cap="non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63500" marR="0" lvl="1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63500" marR="0" lvl="2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63500" marR="0" lvl="3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63500" marR="0" lvl="4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63500" marR="0" lvl="5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63500" marR="0" lvl="6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63500" marR="0" lvl="7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63500" marR="0" lvl="8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00" name="Google Shape;200;p38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201" name="Google Shape;201;p38"/>
          <p:cNvSpPr txBox="1">
            <a:spLocks noGrp="1"/>
          </p:cNvSpPr>
          <p:nvPr>
            <p:ph type="sldNum" idx="12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Red Footer">
  <p:cSld name="Blank Red Footer"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>
            <a:spLocks noGrp="1"/>
          </p:cNvSpPr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63500" marR="0" lvl="0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00"/>
              <a:buFont typeface="Google Sans"/>
              <a:buNone/>
              <a:defRPr sz="2600" i="0" u="none" strike="noStrike" cap="non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63500" marR="0" lvl="1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63500" marR="0" lvl="2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63500" marR="0" lvl="3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63500" marR="0" lvl="4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63500" marR="0" lvl="5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63500" marR="0" lvl="6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63500" marR="0" lvl="7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63500" marR="0" lvl="8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04" name="Google Shape;204;p39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205" name="Google Shape;205;p39"/>
          <p:cNvSpPr txBox="1">
            <a:spLocks noGrp="1"/>
          </p:cNvSpPr>
          <p:nvPr>
            <p:ph type="sldNum" idx="12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buNone/>
              <a:defRPr sz="500"/>
            </a:lvl1pPr>
            <a:lvl2pPr lvl="1" rtl="0">
              <a:buNone/>
              <a:defRPr sz="500"/>
            </a:lvl2pPr>
            <a:lvl3pPr lvl="2" rtl="0">
              <a:buNone/>
              <a:defRPr sz="500"/>
            </a:lvl3pPr>
            <a:lvl4pPr lvl="3" rtl="0">
              <a:buNone/>
              <a:defRPr sz="500"/>
            </a:lvl4pPr>
            <a:lvl5pPr lvl="4" rtl="0">
              <a:buNone/>
              <a:defRPr sz="500"/>
            </a:lvl5pPr>
            <a:lvl6pPr lvl="5" rtl="0">
              <a:buNone/>
              <a:defRPr sz="500"/>
            </a:lvl6pPr>
            <a:lvl7pPr lvl="6" rtl="0">
              <a:buNone/>
              <a:defRPr sz="500"/>
            </a:lvl7pPr>
            <a:lvl8pPr lvl="7" rtl="0">
              <a:buNone/>
              <a:defRPr sz="500"/>
            </a:lvl8pPr>
            <a:lvl9pPr lvl="8" rtl="0">
              <a:buNone/>
              <a:defRPr sz="5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1"/>
          <p:cNvSpPr txBox="1">
            <a:spLocks noGrp="1"/>
          </p:cNvSpPr>
          <p:nvPr>
            <p:ph type="title"/>
          </p:nvPr>
        </p:nvSpPr>
        <p:spPr>
          <a:xfrm>
            <a:off x="311700" y="334325"/>
            <a:ext cx="8520600" cy="57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1 1">
  <p:cSld name="Presentation Title">
    <p:bg>
      <p:bgPr>
        <a:solidFill>
          <a:srgbClr val="FFFFFF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 1">
  <p:cSld name="CUSTOM_7_2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3"/>
          <p:cNvSpPr txBox="1">
            <a:spLocks noGrp="1"/>
          </p:cNvSpPr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43"/>
          <p:cNvSpPr txBox="1">
            <a:spLocks noGrp="1"/>
          </p:cNvSpPr>
          <p:nvPr>
            <p:ph type="subTitle" idx="1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4"/>
          <p:cNvSpPr txBox="1">
            <a:spLocks noGrp="1"/>
          </p:cNvSpPr>
          <p:nvPr>
            <p:ph type="title"/>
          </p:nvPr>
        </p:nvSpPr>
        <p:spPr>
          <a:xfrm>
            <a:off x="1145430" y="355600"/>
            <a:ext cx="6853200" cy="16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4500" b="0" i="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4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218" name="Google Shape;218;p4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219" name="Google Shape;219;p4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Yellow">
  <p:cSld name="Title, Subtitle, &amp; Bullets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Blue 1">
  <p:cSld name="Title, Subtitle, &amp; Bullets_1_2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6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28" name="Google Shape;228;p46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29" name="Google Shape;229;p46"/>
          <p:cNvSpPr txBox="1">
            <a:spLocks noGrp="1"/>
          </p:cNvSpPr>
          <p:nvPr>
            <p:ph type="subTitle" idx="2"/>
          </p:nvPr>
        </p:nvSpPr>
        <p:spPr>
          <a:xfrm>
            <a:off x="998963" y="2283872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Blue">
  <p:cSld name="Title, Subtitle, &amp; Bullets_1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">
  <p:cSld name="Title, Subtitle, &amp; Bulle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18"/>
          <p:cNvSpPr txBox="1">
            <a:spLocks noGrp="1"/>
          </p:cNvSpPr>
          <p:nvPr>
            <p:ph type="body" idx="1"/>
          </p:nvPr>
        </p:nvSpPr>
        <p:spPr>
          <a:xfrm>
            <a:off x="424519" y="1525167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ubTitle" idx="2"/>
          </p:nvPr>
        </p:nvSpPr>
        <p:spPr>
          <a:xfrm>
            <a:off x="395944" y="99024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5258306" y="2195658"/>
            <a:ext cx="78513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/>
          <p:nvPr/>
        </p:nvSpPr>
        <p:spPr>
          <a:xfrm>
            <a:off x="322584" y="4679363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85" y="4744978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 - Half slide">
  <p:cSld name="Title, Subtitle, &amp; Bullets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451256" y="2076975"/>
            <a:ext cx="3313200" cy="1919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347644" y="483797"/>
            <a:ext cx="4108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2"/>
          </p:nvPr>
        </p:nvSpPr>
        <p:spPr>
          <a:xfrm>
            <a:off x="435150" y="1400255"/>
            <a:ext cx="33132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5787B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/>
          <p:nvPr/>
        </p:nvSpPr>
        <p:spPr>
          <a:xfrm>
            <a:off x="4598616" y="4556"/>
            <a:ext cx="45453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9"/>
          <p:cNvSpPr/>
          <p:nvPr/>
        </p:nvSpPr>
        <p:spPr>
          <a:xfrm>
            <a:off x="322584" y="4679363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85" y="4744978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Blue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3" name="Google Shape;93;p20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ubTitle" idx="1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body" idx="2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Green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0" name="Google Shape;100;p21"/>
          <p:cNvSpPr txBox="1">
            <a:spLocks noGrp="1"/>
          </p:cNvSpPr>
          <p:nvPr>
            <p:ph type="body" idx="1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2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subTitle" idx="2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/>
        </p:nvSpPr>
        <p:spPr>
          <a:xfrm>
            <a:off x="408411" y="1050316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24519" y="1525167"/>
            <a:ext cx="8214900" cy="24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295847" y="4531383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>
          <a:blip r:embed="rId32">
            <a:alphaModFix/>
          </a:blip>
          <a:stretch>
            <a:fillRect/>
          </a:stretch>
        </p:blipFill>
        <p:spPr>
          <a:xfrm>
            <a:off x="395947" y="4596998"/>
            <a:ext cx="2652992" cy="17095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395944" y="284316"/>
            <a:ext cx="8479200" cy="7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CA1EE5-01AB-9E6D-699A-472044AABFF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479100" y="4988560"/>
            <a:ext cx="203200" cy="9144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600">
                <a:solidFill>
                  <a:srgbClr val="62646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77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1" r:id="rId30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javatpoint.com/java-comments" TargetMode="External"/><Relationship Id="rId3" Type="http://schemas.openxmlformats.org/officeDocument/2006/relationships/hyperlink" Target="https://www.javatpoint.com/java-for-loop" TargetMode="External"/><Relationship Id="rId7" Type="http://schemas.openxmlformats.org/officeDocument/2006/relationships/hyperlink" Target="https://www.javatpoint.com/java-continue" TargetMode="External"/><Relationship Id="rId12" Type="http://schemas.openxmlformats.org/officeDocument/2006/relationships/hyperlink" Target="https://www.youtube.com/playlist?list=PLCInYL3l2AajYlZGzU_LVrHdoouf8W6Z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javatpoint.com/java-break" TargetMode="External"/><Relationship Id="rId11" Type="http://schemas.openxmlformats.org/officeDocument/2006/relationships/hyperlink" Target="https://www.javatpoint.com/method-in-java" TargetMode="External"/><Relationship Id="rId5" Type="http://schemas.openxmlformats.org/officeDocument/2006/relationships/hyperlink" Target="https://www.javatpoint.com/java-do-while-loop" TargetMode="External"/><Relationship Id="rId10" Type="http://schemas.openxmlformats.org/officeDocument/2006/relationships/hyperlink" Target="https://www.javatpoint.com/array-in-java" TargetMode="External"/><Relationship Id="rId4" Type="http://schemas.openxmlformats.org/officeDocument/2006/relationships/hyperlink" Target="https://www.javatpoint.com/java-while-loop" TargetMode="External"/><Relationship Id="rId9" Type="http://schemas.openxmlformats.org/officeDocument/2006/relationships/hyperlink" Target="https://www.javatpoint.com/java-program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471A6A6-25F0-9669-A59F-8CE1A3915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451" y="2290919"/>
            <a:ext cx="6477091" cy="623217"/>
          </a:xfrm>
        </p:spPr>
        <p:txBody>
          <a:bodyPr/>
          <a:lstStyle/>
          <a:p>
            <a:r>
              <a:rPr lang="en-US" sz="3600" b="1" dirty="0">
                <a:latin typeface="+mj-lt"/>
              </a:rPr>
              <a:t>         Java Track</a:t>
            </a:r>
          </a:p>
        </p:txBody>
      </p:sp>
    </p:spTree>
    <p:extLst>
      <p:ext uri="{BB962C8B-B14F-4D97-AF65-F5344CB8AC3E}">
        <p14:creationId xmlns:p14="http://schemas.microsoft.com/office/powerpoint/2010/main" val="2655856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1"/>
          <p:cNvSpPr txBox="1">
            <a:spLocks noGrp="1"/>
          </p:cNvSpPr>
          <p:nvPr>
            <p:ph type="subTitle" idx="1"/>
          </p:nvPr>
        </p:nvSpPr>
        <p:spPr>
          <a:xfrm>
            <a:off x="1793100" y="1975500"/>
            <a:ext cx="6616500" cy="6849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Week Two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2471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C1B87-1281-DBDF-E78B-E7B4AD3712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60464" y="1456239"/>
            <a:ext cx="5161396" cy="2292935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hlinkClick r:id="rId3"/>
              </a:rPr>
              <a:t>Java For Loop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hlinkClick r:id="rId4"/>
              </a:rPr>
              <a:t>Java While Loop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hlinkClick r:id="rId5"/>
              </a:rPr>
              <a:t>Java Do While Loop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hlinkClick r:id="rId6"/>
              </a:rPr>
              <a:t>Java Break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hlinkClick r:id="rId7"/>
              </a:rPr>
              <a:t>Java Continue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hlinkClick r:id="rId8"/>
              </a:rPr>
              <a:t>Java Comments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hlinkClick r:id="rId9"/>
              </a:rPr>
              <a:t>Java Programs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hlinkClick r:id="rId10"/>
              </a:rPr>
              <a:t>Java Array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hlinkClick r:id="rId11"/>
              </a:rPr>
              <a:t>Method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1D1C1D"/>
                </a:solidFill>
                <a:effectLst/>
                <a:latin typeface="Slack-Lato"/>
              </a:rPr>
              <a:t>Recommend Arabic videos resource: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1D1C1D"/>
                </a:solidFill>
                <a:effectLst/>
                <a:latin typeface="Slack-Lat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1D1C1D"/>
                </a:solidFill>
                <a:effectLst/>
                <a:latin typeface="Slack-Lato"/>
              </a:rPr>
              <a:t>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Slack-Lato"/>
                <a:hlinkClick r:id="rId12"/>
              </a:rPr>
              <a:t>https://www.youtube.com/playlist?list=PLCInYL3l2AajYlZGzU_LVrHdoouf8W6ZN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1D1C1D"/>
                </a:solidFill>
                <a:effectLst/>
                <a:latin typeface="Slack-Lato"/>
              </a:rPr>
              <a:t> : [from  #00 [JAVA] - Introduction to #029 [JAVA] - String &amp; Array String]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181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2"/>
          <p:cNvSpPr txBox="1">
            <a:spLocks noGrp="1"/>
          </p:cNvSpPr>
          <p:nvPr>
            <p:ph type="body" idx="2"/>
          </p:nvPr>
        </p:nvSpPr>
        <p:spPr>
          <a:xfrm>
            <a:off x="5412998" y="2994375"/>
            <a:ext cx="1604700" cy="5433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2222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D4332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3" name="Google Shape;273;p52"/>
          <p:cNvSpPr txBox="1"/>
          <p:nvPr/>
        </p:nvSpPr>
        <p:spPr>
          <a:xfrm>
            <a:off x="814300" y="2920250"/>
            <a:ext cx="4598700" cy="17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22222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52"/>
          <p:cNvSpPr txBox="1"/>
          <p:nvPr/>
        </p:nvSpPr>
        <p:spPr>
          <a:xfrm>
            <a:off x="892598" y="1105469"/>
            <a:ext cx="6125100" cy="343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algn="l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en-US" sz="1300" b="1" dirty="0">
                <a:solidFill>
                  <a:schemeClr val="dk1"/>
                </a:solidFill>
              </a:rPr>
              <a:t> TASKS	</a:t>
            </a:r>
          </a:p>
          <a:p>
            <a:pPr marL="146050" lvl="0" algn="l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endParaRPr lang="en-US" sz="1300" dirty="0">
              <a:solidFill>
                <a:schemeClr val="dk1"/>
              </a:solidFill>
            </a:endParaRPr>
          </a:p>
          <a:p>
            <a:pPr marL="146050" lvl="0" algn="l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endParaRPr sz="1300" dirty="0">
              <a:solidFill>
                <a:schemeClr val="dk1"/>
              </a:solidFill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B7ABB3B-7D88-6234-9681-F9EE1888E26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892598" y="1844904"/>
            <a:ext cx="5953957" cy="1354217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a Java program to find the first occurrence of a specific number in an array using a for loop and break statement. However, if the position of the first occurrence is less than 5, skip it and continue searching for the next occurrence.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28600" indent="-2286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a Java program to find the sum and average of elements in an array of integers, each mathematical operation in a single method.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496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3"/>
          <p:cNvSpPr txBox="1">
            <a:spLocks noGrp="1"/>
          </p:cNvSpPr>
          <p:nvPr>
            <p:ph type="title"/>
          </p:nvPr>
        </p:nvSpPr>
        <p:spPr>
          <a:xfrm>
            <a:off x="3388650" y="2110050"/>
            <a:ext cx="2366700" cy="9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EA4335"/>
                </a:solidFill>
              </a:rPr>
              <a:t>Q</a:t>
            </a:r>
            <a:r>
              <a:rPr lang="en" sz="6000"/>
              <a:t> </a:t>
            </a:r>
            <a:r>
              <a:rPr lang="en" sz="6000">
                <a:solidFill>
                  <a:schemeClr val="accent1"/>
                </a:solidFill>
              </a:rPr>
              <a:t>&amp;</a:t>
            </a:r>
            <a:r>
              <a:rPr lang="en" sz="6000"/>
              <a:t> </a:t>
            </a:r>
            <a:r>
              <a:rPr lang="en" sz="6000">
                <a:solidFill>
                  <a:srgbClr val="6AA84F"/>
                </a:solidFill>
              </a:rPr>
              <a:t>A</a:t>
            </a:r>
            <a:endParaRPr sz="6000"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SC Master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DB4437"/>
      </a:accent2>
      <a:accent3>
        <a:srgbClr val="3F3F3F"/>
      </a:accent3>
      <a:accent4>
        <a:srgbClr val="254A89"/>
      </a:accent4>
      <a:accent5>
        <a:srgbClr val="7B261F"/>
      </a:accent5>
      <a:accent6>
        <a:srgbClr val="2323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159</Words>
  <Application>Microsoft Office PowerPoint</Application>
  <PresentationFormat>On-screen Show (16:9)</PresentationFormat>
  <Paragraphs>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Google Sans Medium</vt:lpstr>
      <vt:lpstr>Google Sans</vt:lpstr>
      <vt:lpstr>Lucida Sans</vt:lpstr>
      <vt:lpstr>Slack-Lato</vt:lpstr>
      <vt:lpstr>Helvetica Neue</vt:lpstr>
      <vt:lpstr>Calibri</vt:lpstr>
      <vt:lpstr>Roboto Mono</vt:lpstr>
      <vt:lpstr>Open Sans Light</vt:lpstr>
      <vt:lpstr>Roboto</vt:lpstr>
      <vt:lpstr>DSC Master</vt:lpstr>
      <vt:lpstr>         Java Track</vt:lpstr>
      <vt:lpstr>PowerPoint Presentation</vt:lpstr>
      <vt:lpstr>Java For Loop Java While Loop Java Do While Loop Java Break Java Continue Java Comments Java Programs Java Array Method  Recommend Arabic videos resource:  https://www.youtube.com/playlist?list=PLCInYL3l2AajYlZGzU_LVrHdoouf8W6ZN : [from  #00 [JAVA] - Introduction to #029 [JAVA] - String &amp; Array String]</vt:lpstr>
      <vt:lpstr>PowerPoint Presentation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GDSC Tanta University!</dc:title>
  <cp:lastModifiedBy>Radwa Gouda</cp:lastModifiedBy>
  <cp:revision>22</cp:revision>
  <dcterms:modified xsi:type="dcterms:W3CDTF">2024-04-16T17:41:59Z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507802-f8e4-4e38-829c-ac8ea9b241e4_Enabled">
    <vt:lpwstr>true</vt:lpwstr>
  </property>
  <property fmtid="{D5CDD505-2E9C-101B-9397-08002B2CF9AE}" pid="3" name="MSIP_Label_23507802-f8e4-4e38-829c-ac8ea9b241e4_SetDate">
    <vt:lpwstr>2024-03-03T19:49:19Z</vt:lpwstr>
  </property>
  <property fmtid="{D5CDD505-2E9C-101B-9397-08002B2CF9AE}" pid="4" name="MSIP_Label_23507802-f8e4-4e38-829c-ac8ea9b241e4_Method">
    <vt:lpwstr>Privileged</vt:lpwstr>
  </property>
  <property fmtid="{D5CDD505-2E9C-101B-9397-08002B2CF9AE}" pid="5" name="MSIP_Label_23507802-f8e4-4e38-829c-ac8ea9b241e4_Name">
    <vt:lpwstr>Public v2</vt:lpwstr>
  </property>
  <property fmtid="{D5CDD505-2E9C-101B-9397-08002B2CF9AE}" pid="6" name="MSIP_Label_23507802-f8e4-4e38-829c-ac8ea9b241e4_SiteId">
    <vt:lpwstr>6e51e1ad-c54b-4b39-b598-0ffe9ae68fef</vt:lpwstr>
  </property>
  <property fmtid="{D5CDD505-2E9C-101B-9397-08002B2CF9AE}" pid="7" name="MSIP_Label_23507802-f8e4-4e38-829c-ac8ea9b241e4_ActionId">
    <vt:lpwstr>a403f808-b5d9-4372-8de5-c135718c096f</vt:lpwstr>
  </property>
  <property fmtid="{D5CDD505-2E9C-101B-9397-08002B2CF9AE}" pid="8" name="MSIP_Label_23507802-f8e4-4e38-829c-ac8ea9b241e4_ContentBits">
    <vt:lpwstr>2</vt:lpwstr>
  </property>
  <property fmtid="{D5CDD505-2E9C-101B-9397-08002B2CF9AE}" pid="9" name="ClassificationContentMarkingFooterLocations">
    <vt:lpwstr>Simple Light:3\DSC Master:3</vt:lpwstr>
  </property>
  <property fmtid="{D5CDD505-2E9C-101B-9397-08002B2CF9AE}" pid="10" name="ClassificationContentMarkingFooterText">
    <vt:lpwstr>Public</vt:lpwstr>
  </property>
</Properties>
</file>

<file path=docProps/thumbnail.jpeg>
</file>